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678" autoAdjust="0"/>
  </p:normalViewPr>
  <p:slideViewPr>
    <p:cSldViewPr snapToGrid="0">
      <p:cViewPr varScale="1">
        <p:scale>
          <a:sx n="86" d="100"/>
          <a:sy n="86" d="100"/>
        </p:scale>
        <p:origin x="14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A3744-7110-4C5C-AC42-2CFA9129BC8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8B60A-E6AE-497C-A1CB-E01DFD2C3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6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Mid Michigan Community College  $4,848 per year</a:t>
            </a:r>
          </a:p>
          <a:p>
            <a:r>
              <a:rPr lang="en-US" dirty="0" smtClean="0"/>
              <a:t>Alma College $32,400</a:t>
            </a:r>
          </a:p>
          <a:p>
            <a:r>
              <a:rPr lang="en-US" dirty="0" smtClean="0"/>
              <a:t>Central Michigan University $11,220</a:t>
            </a:r>
          </a:p>
          <a:p>
            <a:r>
              <a:rPr lang="en-US" dirty="0" smtClean="0"/>
              <a:t>Northwood University $21,000</a:t>
            </a:r>
          </a:p>
          <a:p>
            <a:r>
              <a:rPr lang="en-US" dirty="0" smtClean="0"/>
              <a:t>Saginaw Valley State University $7,985</a:t>
            </a:r>
          </a:p>
          <a:p>
            <a:r>
              <a:rPr lang="en-US" dirty="0" smtClean="0"/>
              <a:t>Michigan State University $12,862</a:t>
            </a:r>
          </a:p>
          <a:p>
            <a:r>
              <a:rPr lang="en-US" dirty="0" smtClean="0"/>
              <a:t>University of Michigan $12,948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B60A-E6AE-497C-A1CB-E01DFD2C34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5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Mid Michigan Community College  $4,848 per year</a:t>
            </a:r>
          </a:p>
          <a:p>
            <a:r>
              <a:rPr lang="en-US" dirty="0" smtClean="0"/>
              <a:t>Alma College $32,400</a:t>
            </a:r>
          </a:p>
          <a:p>
            <a:r>
              <a:rPr lang="en-US" dirty="0" smtClean="0"/>
              <a:t>Central Michigan University $11,220</a:t>
            </a:r>
          </a:p>
          <a:p>
            <a:r>
              <a:rPr lang="en-US" dirty="0" smtClean="0"/>
              <a:t>Northwood University $21,000</a:t>
            </a:r>
          </a:p>
          <a:p>
            <a:r>
              <a:rPr lang="en-US" dirty="0" smtClean="0"/>
              <a:t>Saginaw Valley State University $7,985</a:t>
            </a:r>
          </a:p>
          <a:p>
            <a:r>
              <a:rPr lang="en-US" dirty="0" smtClean="0"/>
              <a:t>Michigan State University $12,862</a:t>
            </a:r>
          </a:p>
          <a:p>
            <a:r>
              <a:rPr lang="en-US" dirty="0" smtClean="0"/>
              <a:t>University of Michigan $12,948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B60A-E6AE-497C-A1CB-E01DFD2C34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1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B60A-E6AE-497C-A1CB-E01DFD2C34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2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nmydegree.com/" TargetMode="External"/><Relationship Id="rId7" Type="http://schemas.openxmlformats.org/officeDocument/2006/relationships/hyperlink" Target="http://www.finaid.org/calculators/costprojector.p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ney.cnn.com/tools/collegecost/collegecost.html" TargetMode="External"/><Relationship Id="rId5" Type="http://schemas.openxmlformats.org/officeDocument/2006/relationships/hyperlink" Target="http://www.collegecalc.org/" TargetMode="External"/><Relationship Id="rId4" Type="http://schemas.openxmlformats.org/officeDocument/2006/relationships/hyperlink" Target="http://www.bls.gov/oo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hyperlink" Target="http://www.collegedata.com/cs/content/content_payarticle_tmpl.jhtml?articleId=1006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forbes.com/pictures/gg45eiefd/ten-ways-to-pay-for-college-right-now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forbes.com/pictures/gg45eiefd/ten-ways-to-pay-for-college-right-now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Practical Money Skills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Research: Cost vs. Benefit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923" y="1825625"/>
            <a:ext cx="11095462" cy="1285565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3600" dirty="0" smtClean="0"/>
              <a:t>In pairs, research the value of a college education by analyzing cost versus benefit …</a:t>
            </a:r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932771"/>
            <a:ext cx="520576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Earnings by Occupation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hlinkClick r:id="rId3"/>
              </a:rPr>
              <a:t>Earnmydegree.com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hlinkClick r:id="rId4"/>
              </a:rPr>
              <a:t>Occupational Outlook Handbook </a:t>
            </a:r>
            <a:r>
              <a:rPr lang="en-US" sz="3200" dirty="0"/>
              <a:t>(http://www.bls.gov/ooh/)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43961" y="2932771"/>
            <a:ext cx="520576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Tuition Costs by School</a:t>
            </a:r>
            <a:endParaRPr lang="en-US" sz="3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hlinkClick r:id="rId5"/>
              </a:rPr>
              <a:t>CollegeCalc.org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hlinkClick r:id="rId6"/>
              </a:rPr>
              <a:t>CNN Money College Costs</a:t>
            </a:r>
            <a:endParaRPr lang="en-US" sz="3200" dirty="0" smtClean="0">
              <a:hlinkClick r:id="rId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hlinkClick r:id="rId7"/>
              </a:rPr>
              <a:t>College Cost Projector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2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are all prices for the same thing.  What am I?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844977">
            <a:off x="947956" y="2265028"/>
            <a:ext cx="293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$4,848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rot="20844977">
            <a:off x="2457878" y="3858595"/>
            <a:ext cx="293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$32,400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030092" y="2618971"/>
            <a:ext cx="293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$11,220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 rot="1416174">
            <a:off x="8327136" y="3193311"/>
            <a:ext cx="293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$21,000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 rot="921822">
            <a:off x="7141390" y="4523879"/>
            <a:ext cx="293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$7,985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894059" y="4969999"/>
            <a:ext cx="293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$12,862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 rot="909731">
            <a:off x="6866522" y="1760056"/>
            <a:ext cx="293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$12,948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76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Tuition Costs—Tuition Only, 1-Year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844977">
            <a:off x="947956" y="1957252"/>
            <a:ext cx="2936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$4,848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MMCC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844977">
            <a:off x="1318100" y="3593420"/>
            <a:ext cx="366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$32,400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Alma College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1975" y="2208839"/>
            <a:ext cx="4072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$11,220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Central Michigan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416174">
            <a:off x="8275519" y="3120626"/>
            <a:ext cx="2936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$21,000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Northwood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921822">
            <a:off x="7131183" y="4291776"/>
            <a:ext cx="3507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$7,985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Saginaw Valley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3629" y="4538897"/>
            <a:ext cx="3543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$12,862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Michigan State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909731">
            <a:off x="6665311" y="1577671"/>
            <a:ext cx="2936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$12,948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U of M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56201"/>
            <a:ext cx="424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Resource: CollegeCalc.org, 10/19/14</a:t>
            </a:r>
            <a:endParaRPr lang="en-US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with Partner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 smtClean="0"/>
              <a:t>Is college worth the cost?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How many reasons that would support a YES?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How many reasons that would support a NO?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067" y="1825625"/>
            <a:ext cx="3263503" cy="4351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706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with Partner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How would you go about determining whether college is “worth it” for you?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73" y="1825625"/>
            <a:ext cx="2900892" cy="4351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13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difference between </a:t>
            </a:r>
            <a:br>
              <a:rPr lang="en-US" dirty="0" smtClean="0"/>
            </a:br>
            <a:r>
              <a:rPr lang="en-US" dirty="0" smtClean="0"/>
              <a:t>these degrees?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639" y="2295408"/>
            <a:ext cx="5648790" cy="344491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Diploma or Certificate</a:t>
            </a:r>
          </a:p>
          <a:p>
            <a:r>
              <a:rPr lang="en-US" sz="3600" dirty="0" smtClean="0"/>
              <a:t>Associates Degree</a:t>
            </a:r>
          </a:p>
          <a:p>
            <a:r>
              <a:rPr lang="en-US" sz="3600" dirty="0" smtClean="0"/>
              <a:t>Bachelor’s Degree</a:t>
            </a:r>
          </a:p>
          <a:p>
            <a:r>
              <a:rPr lang="en-US" sz="3600" dirty="0" smtClean="0"/>
              <a:t>Master’s Degree</a:t>
            </a:r>
          </a:p>
          <a:p>
            <a:r>
              <a:rPr lang="en-US" sz="3600" dirty="0" smtClean="0"/>
              <a:t>PhD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17" y="1527716"/>
            <a:ext cx="2381765" cy="48173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113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College Costs More Than 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Tuition</a:t>
            </a:r>
          </a:p>
          <a:p>
            <a:r>
              <a:rPr lang="en-US" dirty="0" smtClean="0"/>
              <a:t>Fees</a:t>
            </a:r>
          </a:p>
          <a:p>
            <a:r>
              <a:rPr lang="en-US" dirty="0" smtClean="0"/>
              <a:t>Housing and Meals</a:t>
            </a:r>
          </a:p>
          <a:p>
            <a:r>
              <a:rPr lang="en-US" dirty="0" smtClean="0"/>
              <a:t>Books and School Supplies</a:t>
            </a:r>
          </a:p>
          <a:p>
            <a:r>
              <a:rPr lang="en-US" dirty="0" smtClean="0"/>
              <a:t>Personal and Transportation Expenses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Read article “</a:t>
            </a:r>
            <a:r>
              <a:rPr lang="en-US" dirty="0" smtClean="0">
                <a:hlinkClick r:id="rId2"/>
              </a:rPr>
              <a:t>What’s the Price Tag for a College Education</a:t>
            </a:r>
            <a:r>
              <a:rPr lang="en-US" dirty="0" smtClean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212" y="1987860"/>
            <a:ext cx="3262179" cy="229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You Pay for College?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for Financial Aid (FAFSA)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for Grants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for Scholarships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to many schools (find best deal)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Been accepted at more than one school? Negotiate.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official benefactor (AmeriCorps, Peace Corp, ROTC, military)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Source: “</a:t>
            </a:r>
            <a:r>
              <a:rPr lang="en-US" dirty="0" smtClean="0">
                <a:hlinkClick r:id="rId2"/>
              </a:rPr>
              <a:t>Ten Ways to Pay for College Right Now</a:t>
            </a:r>
            <a:r>
              <a:rPr lang="en-US" dirty="0" smtClean="0"/>
              <a:t>” Forbes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571" y="1690688"/>
            <a:ext cx="2554688" cy="191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621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You Pay for College?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6777"/>
            <a:ext cx="6811537" cy="4351338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Look abroad  (study in another country)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Live at home.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Tax tricks (American Opportunity Tax Credit, Lifetime Learning Credit)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Ask your Guidance Counselor</a:t>
            </a:r>
          </a:p>
          <a:p>
            <a:pPr marL="514350" indent="-514350">
              <a:buFont typeface="+mj-lt"/>
              <a:buAutoNum type="arabicPeriod" startAt="7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Source: “</a:t>
            </a:r>
            <a:r>
              <a:rPr lang="en-US" dirty="0" smtClean="0">
                <a:hlinkClick r:id="rId2"/>
              </a:rPr>
              <a:t>Ten Ways to Pay for College Right Now</a:t>
            </a:r>
            <a:r>
              <a:rPr lang="en-US" dirty="0" smtClean="0"/>
              <a:t>” Forbes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34" y="1690688"/>
            <a:ext cx="3884768" cy="25822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3873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51</TotalTime>
  <Words>385</Words>
  <Application>Microsoft Office PowerPoint</Application>
  <PresentationFormat>Widescreen</PresentationFormat>
  <Paragraphs>84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Depth</vt:lpstr>
      <vt:lpstr>Practical Money Skills</vt:lpstr>
      <vt:lpstr>These are all prices for the same thing.  What am I?</vt:lpstr>
      <vt:lpstr>Tuition Costs—Tuition Only, 1-Year</vt:lpstr>
      <vt:lpstr>Discuss with Partner</vt:lpstr>
      <vt:lpstr>Discuss with Partner</vt:lpstr>
      <vt:lpstr>What is the difference between  these degrees?</vt:lpstr>
      <vt:lpstr>College Costs More Than Tuition</vt:lpstr>
      <vt:lpstr>How Can You Pay for College?</vt:lpstr>
      <vt:lpstr>How Can You Pay for College?</vt:lpstr>
      <vt:lpstr>Research: Cost vs. Benefit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Money Skills</dc:title>
  <dc:creator>Jennie Ewert</dc:creator>
  <cp:lastModifiedBy>Jennie Ewert</cp:lastModifiedBy>
  <cp:revision>6</cp:revision>
  <dcterms:created xsi:type="dcterms:W3CDTF">2014-10-19T18:29:28Z</dcterms:created>
  <dcterms:modified xsi:type="dcterms:W3CDTF">2014-10-19T19:20:55Z</dcterms:modified>
</cp:coreProperties>
</file>