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6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6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2DC12-C992-4388-A3CE-993A76758CBE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48A5-E36C-4D0E-A200-77FBF099A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679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2DC12-C992-4388-A3CE-993A76758CBE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48A5-E36C-4D0E-A200-77FBF099A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718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2DC12-C992-4388-A3CE-993A76758CBE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48A5-E36C-4D0E-A200-77FBF099A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54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2DC12-C992-4388-A3CE-993A76758CBE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48A5-E36C-4D0E-A200-77FBF099A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427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2DC12-C992-4388-A3CE-993A76758CBE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48A5-E36C-4D0E-A200-77FBF099A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157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2DC12-C992-4388-A3CE-993A76758CBE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48A5-E36C-4D0E-A200-77FBF099A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954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2DC12-C992-4388-A3CE-993A76758CBE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48A5-E36C-4D0E-A200-77FBF099A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255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2DC12-C992-4388-A3CE-993A76758CBE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48A5-E36C-4D0E-A200-77FBF099A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881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2DC12-C992-4388-A3CE-993A76758CBE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48A5-E36C-4D0E-A200-77FBF099A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366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2DC12-C992-4388-A3CE-993A76758CBE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48A5-E36C-4D0E-A200-77FBF099A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186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2DC12-C992-4388-A3CE-993A76758CBE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48A5-E36C-4D0E-A200-77FBF099A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587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B2DC12-C992-4388-A3CE-993A76758CBE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B48A5-E36C-4D0E-A200-77FBF099A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335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maurices.com/product/index.jsp;jsessionid=52CGJSJTMr2PZyjqsSPvswF0Zy43jb7GyT3Dt72jdGFznvq2nBMT!283299631?expcsl=1082348||&amp;productId=29316146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maurices.com/product/index.jsp;jsessionid=52CGJSJTMr2PZyjqsSPvswF0Zy43jb7GyT3Dt72jdGFznvq2nBMT!283299631?expcsl=1082348||&amp;productId=29316146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Fo</a:t>
            </a:r>
            <a:r>
              <a:rPr lang="en-US" smtClean="0"/>
              <a:t>r Fun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5" descr="http://rentoid.files.wordpress.com/2008/08/price-is-righ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228600"/>
            <a:ext cx="4114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29590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Concert Tickets, Luke Bryan, Floor Seating, Madison Square Garden, NY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2526224"/>
            <a:ext cx="4805578" cy="2402789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803170" y="3265953"/>
            <a:ext cx="391966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$106.50</a:t>
            </a:r>
            <a:endParaRPr lang="en-US" sz="8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997034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2014 RAM 1500 </a:t>
            </a:r>
            <a:r>
              <a:rPr lang="en-US" dirty="0" err="1" smtClean="0"/>
              <a:t>EcoDiesel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224366" y="2557210"/>
            <a:ext cx="4268895" cy="2602985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7004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2014 RAM 1500 </a:t>
            </a:r>
            <a:r>
              <a:rPr lang="en-US" dirty="0" err="1" smtClean="0"/>
              <a:t>EcoDiesel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224366" y="2557210"/>
            <a:ext cx="4268895" cy="2602985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807979" y="3277301"/>
            <a:ext cx="3910046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$36,475</a:t>
            </a:r>
            <a:endParaRPr lang="en-US" sz="8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709289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dirty="0"/>
              <a:t>Sony PlayStation 3 - 120 GB - Charcoal Black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2200760"/>
            <a:ext cx="4497317" cy="2818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3157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dirty="0"/>
              <a:t>Sony PlayStation 3 - 120 GB - Charcoal </a:t>
            </a:r>
            <a:r>
              <a:rPr lang="en-US" dirty="0" smtClean="0"/>
              <a:t>Black (</a:t>
            </a:r>
            <a:r>
              <a:rPr lang="en-US" dirty="0" err="1" smtClean="0"/>
              <a:t>Ebay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2200760"/>
            <a:ext cx="4497317" cy="281874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710811" y="3401288"/>
            <a:ext cx="247375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$850</a:t>
            </a:r>
            <a:endParaRPr lang="en-US" sz="8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508311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Beats Studio - headset - Full size, Binaural - White</a:t>
            </a:r>
            <a:br>
              <a:rPr lang="en-US" dirty="0"/>
            </a:b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503337" y="2099725"/>
            <a:ext cx="3803138" cy="3803138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764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Beats Studio - headset - Full size, Binaural - White</a:t>
            </a:r>
            <a:br>
              <a:rPr lang="en-US" dirty="0"/>
            </a:b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503337" y="2099725"/>
            <a:ext cx="3803138" cy="3803138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526123" y="3077964"/>
            <a:ext cx="247375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$250</a:t>
            </a:r>
            <a:endParaRPr lang="en-US" sz="8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334385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J4 Retro Basketball Shoes Popular J 4 Training shoes JD4 Sneakers Retro 4 Boots JR4 Sports </a:t>
            </a:r>
            <a:r>
              <a:rPr lang="en-US" dirty="0" smtClean="0"/>
              <a:t>Shoes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76394" y="1690688"/>
            <a:ext cx="4635135" cy="4635135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1963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J4 Retro Basketball Shoes Popular J 4 Training shoes JD4 Sneakers Retro 4 Boots JR4 Sports </a:t>
            </a:r>
            <a:r>
              <a:rPr lang="en-US" dirty="0" smtClean="0"/>
              <a:t>Shoes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76394" y="1690688"/>
            <a:ext cx="4635135" cy="4635135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964028" y="3539629"/>
            <a:ext cx="3347391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$55.88</a:t>
            </a:r>
            <a:endParaRPr lang="en-US" sz="8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327553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base"/>
            <a:r>
              <a:rPr lang="en-US" b="1" dirty="0" smtClean="0"/>
              <a:t>Big Mac Extra </a:t>
            </a:r>
            <a:r>
              <a:rPr lang="en-US" b="1" dirty="0"/>
              <a:t>Value </a:t>
            </a:r>
            <a:r>
              <a:rPr lang="en-US" b="1" dirty="0" smtClean="0"/>
              <a:t>Meal</a:t>
            </a:r>
            <a:r>
              <a:rPr lang="en-US" b="1" dirty="0"/>
              <a:t/>
            </a:r>
            <a:br>
              <a:rPr lang="en-US" b="1" dirty="0"/>
            </a:br>
            <a:r>
              <a:rPr lang="en-US" i="1" dirty="0" err="1" smtClean="0"/>
              <a:t>Meal</a:t>
            </a:r>
            <a:r>
              <a:rPr lang="en-US" i="1" dirty="0" smtClean="0"/>
              <a:t> </a:t>
            </a:r>
            <a:r>
              <a:rPr lang="en-US" i="1" dirty="0"/>
              <a:t>Include Medium French Fries and Soft </a:t>
            </a:r>
            <a:r>
              <a:rPr lang="en-US" i="1" dirty="0" smtClean="0"/>
              <a:t>Drink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100380" y="1842573"/>
            <a:ext cx="3997481" cy="3705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240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/>
              <a:t>Instructions</a:t>
            </a:r>
          </a:p>
        </p:txBody>
      </p:sp>
      <p:sp>
        <p:nvSpPr>
          <p:cNvPr id="3075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Divide class into 4 teams</a:t>
            </a:r>
          </a:p>
          <a:p>
            <a:r>
              <a:rPr lang="en-US" dirty="0" smtClean="0"/>
              <a:t>One person from each team will come up to board, one at a time, to guess the price of the product on display </a:t>
            </a:r>
          </a:p>
          <a:p>
            <a:r>
              <a:rPr lang="en-US" dirty="0" smtClean="0"/>
              <a:t>Alternate teams going up first each round</a:t>
            </a:r>
          </a:p>
          <a:p>
            <a:r>
              <a:rPr lang="en-US" dirty="0" smtClean="0"/>
              <a:t>The team with the closest price, without going over, wins that round and earns 1 point</a:t>
            </a:r>
          </a:p>
          <a:p>
            <a:r>
              <a:rPr lang="en-US" dirty="0" smtClean="0"/>
              <a:t>Team with most points wins</a:t>
            </a:r>
          </a:p>
          <a:p>
            <a:endParaRPr lang="en-US" dirty="0" smtClean="0"/>
          </a:p>
        </p:txBody>
      </p:sp>
      <p:pic>
        <p:nvPicPr>
          <p:cNvPr id="3076" name="Picture 5" descr="http://rentoid.files.wordpress.com/2008/08/price-is-righ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0"/>
            <a:ext cx="1752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421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base"/>
            <a:r>
              <a:rPr lang="en-US" b="1" dirty="0" smtClean="0"/>
              <a:t>Big Mac Extra </a:t>
            </a:r>
            <a:r>
              <a:rPr lang="en-US" b="1" dirty="0"/>
              <a:t>Value </a:t>
            </a:r>
            <a:r>
              <a:rPr lang="en-US" b="1" dirty="0" smtClean="0"/>
              <a:t>Meal</a:t>
            </a:r>
            <a:r>
              <a:rPr lang="en-US" b="1" dirty="0"/>
              <a:t/>
            </a:r>
            <a:br>
              <a:rPr lang="en-US" b="1" dirty="0"/>
            </a:br>
            <a:r>
              <a:rPr lang="en-US" i="1" dirty="0" err="1" smtClean="0"/>
              <a:t>Meal</a:t>
            </a:r>
            <a:r>
              <a:rPr lang="en-US" i="1" dirty="0" smtClean="0"/>
              <a:t> </a:t>
            </a:r>
            <a:r>
              <a:rPr lang="en-US" i="1" dirty="0"/>
              <a:t>Include Medium French Fries and Soft </a:t>
            </a:r>
            <a:r>
              <a:rPr lang="en-US" i="1" dirty="0" smtClean="0"/>
              <a:t>Drink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100380" y="1842573"/>
            <a:ext cx="3997481" cy="370581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591126" y="3233817"/>
            <a:ext cx="277512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$5.69</a:t>
            </a:r>
            <a:endParaRPr lang="en-US" sz="8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271821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Caramel Macchiato from Starbucks (</a:t>
            </a:r>
            <a:r>
              <a:rPr lang="en-US" dirty="0" err="1" smtClean="0"/>
              <a:t>Venti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596326" y="2804425"/>
            <a:ext cx="3701915" cy="2771965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0688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Caramel Macchiato from Starbucks (</a:t>
            </a:r>
            <a:r>
              <a:rPr lang="en-US" dirty="0" err="1" smtClean="0"/>
              <a:t>Venti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596326" y="2804425"/>
            <a:ext cx="3701915" cy="2771965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375441" y="3267077"/>
            <a:ext cx="277512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$4.65</a:t>
            </a:r>
            <a:endParaRPr lang="en-US" sz="8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785331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Oven Roasted Chicken </a:t>
            </a:r>
            <a:r>
              <a:rPr lang="en-US" dirty="0" err="1" smtClean="0"/>
              <a:t>Footlong</a:t>
            </a:r>
            <a:r>
              <a:rPr lang="en-US" dirty="0" smtClean="0"/>
              <a:t> Subway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2495227"/>
            <a:ext cx="4782368" cy="2678126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3007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Oven Roasted Chicken </a:t>
            </a:r>
            <a:r>
              <a:rPr lang="en-US" dirty="0" err="1" smtClean="0"/>
              <a:t>Footlong</a:t>
            </a:r>
            <a:r>
              <a:rPr lang="en-US" dirty="0" smtClean="0"/>
              <a:t> Subway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2495227"/>
            <a:ext cx="4782368" cy="2678126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375441" y="3372625"/>
            <a:ext cx="277512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$6.00</a:t>
            </a:r>
            <a:endParaRPr lang="en-US" sz="8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103252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Gallon of Gas, Current Michigan Average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 descr="https://encrypted-tbn3.gstatic.com/images?q=tbn:ANd9GcRYzJZK8jNNwReZEVjPyqgdRP-LwF8ciV4SP8WqzZ9VYliSRCxux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786" y="2354599"/>
            <a:ext cx="2982132" cy="2982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07730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Gallon of Gas, Current Michigan Average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194" name="Picture 2" descr="https://encrypted-tbn3.gstatic.com/images?q=tbn:ANd9GcRYzJZK8jNNwReZEVjPyqgdRP-LwF8ciV4SP8WqzZ9VYliSRCxux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786" y="2354599"/>
            <a:ext cx="2982132" cy="2982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7265661" y="3539629"/>
            <a:ext cx="277512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$3.53</a:t>
            </a:r>
            <a:endParaRPr lang="en-US" sz="8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93236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2014 Corvette Stingray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75296" y="2199941"/>
            <a:ext cx="5483897" cy="3649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668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2014 Corvette Stingray Coupe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2558593"/>
            <a:ext cx="4781909" cy="3182143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447295" y="3254644"/>
            <a:ext cx="4711485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$53,000</a:t>
            </a:r>
            <a:endParaRPr lang="en-US" sz="8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25611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2" tooltip="silver jeans co. ® Suki destructed crochet skinny ankle jeans"/>
              </a:rPr>
              <a:t>silver jeans co. ® </a:t>
            </a:r>
            <a:r>
              <a:rPr lang="en-US" dirty="0" err="1">
                <a:hlinkClick r:id="rId2" tooltip="silver jeans co. ® Suki destructed crochet skinny ankle jeans"/>
              </a:rPr>
              <a:t>suki</a:t>
            </a:r>
            <a:r>
              <a:rPr lang="en-US" dirty="0">
                <a:hlinkClick r:id="rId2" tooltip="silver jeans co. ® Suki destructed crochet skinny ankle jeans"/>
              </a:rPr>
              <a:t> destructed crochet skinny ankle jeans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2014780" y="1934605"/>
            <a:ext cx="2862746" cy="4133377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447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2" tooltip="silver jeans co. ® Suki destructed crochet skinny ankle jeans"/>
              </a:rPr>
              <a:t>silver jeans co. ® </a:t>
            </a:r>
            <a:r>
              <a:rPr lang="en-US" dirty="0" err="1">
                <a:hlinkClick r:id="rId2" tooltip="silver jeans co. ® Suki destructed crochet skinny ankle jeans"/>
              </a:rPr>
              <a:t>suki</a:t>
            </a:r>
            <a:r>
              <a:rPr lang="en-US" dirty="0">
                <a:hlinkClick r:id="rId2" tooltip="silver jeans co. ® Suki destructed crochet skinny ankle jeans"/>
              </a:rPr>
              <a:t> destructed crochet skinny ankle jeans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2014780" y="1934605"/>
            <a:ext cx="2862746" cy="4133377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812259" y="3370291"/>
            <a:ext cx="190148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$98</a:t>
            </a:r>
            <a:endParaRPr lang="en-US" sz="8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2207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Cedar Point, Sandusky, OH. Single Day Adult Ticket at the Front Gate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456841" y="1998138"/>
            <a:ext cx="3338189" cy="3338189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7458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Cedar Point, Sandusky, OH. Single Day Adult Ticket at the Front Gate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456841" y="1998138"/>
            <a:ext cx="3338189" cy="3338189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089306" y="3205567"/>
            <a:ext cx="3347391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$59.99</a:t>
            </a:r>
            <a:endParaRPr lang="en-US" sz="8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54635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Concert Tickets, Luke Bryan, Floor Seating, Madison Square Garden, NY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2526224"/>
            <a:ext cx="4805578" cy="2402789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006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307</Words>
  <Application>Microsoft Office PowerPoint</Application>
  <PresentationFormat>Widescreen</PresentationFormat>
  <Paragraphs>43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Office Theme</vt:lpstr>
      <vt:lpstr>For Fun</vt:lpstr>
      <vt:lpstr>Instructions</vt:lpstr>
      <vt:lpstr>2014 Corvette Stingray</vt:lpstr>
      <vt:lpstr>2014 Corvette Stingray Coupe</vt:lpstr>
      <vt:lpstr>silver jeans co. ® suki destructed crochet skinny ankle jeans</vt:lpstr>
      <vt:lpstr>silver jeans co. ® suki destructed crochet skinny ankle jeans</vt:lpstr>
      <vt:lpstr>Cedar Point, Sandusky, OH. Single Day Adult Ticket at the Front Gate</vt:lpstr>
      <vt:lpstr>Cedar Point, Sandusky, OH. Single Day Adult Ticket at the Front Gate</vt:lpstr>
      <vt:lpstr>Concert Tickets, Luke Bryan, Floor Seating, Madison Square Garden, NY</vt:lpstr>
      <vt:lpstr>Concert Tickets, Luke Bryan, Floor Seating, Madison Square Garden, NY</vt:lpstr>
      <vt:lpstr>2014 RAM 1500 EcoDiesel</vt:lpstr>
      <vt:lpstr>2014 RAM 1500 EcoDiesel</vt:lpstr>
      <vt:lpstr>Sony PlayStation 3 - 120 GB - Charcoal Black</vt:lpstr>
      <vt:lpstr>Sony PlayStation 3 - 120 GB - Charcoal Black (Ebay)</vt:lpstr>
      <vt:lpstr>Beats Studio - headset - Full size, Binaural - White </vt:lpstr>
      <vt:lpstr>Beats Studio - headset - Full size, Binaural - White </vt:lpstr>
      <vt:lpstr>J4 Retro Basketball Shoes Popular J 4 Training shoes JD4 Sneakers Retro 4 Boots JR4 Sports Shoes</vt:lpstr>
      <vt:lpstr>J4 Retro Basketball Shoes Popular J 4 Training shoes JD4 Sneakers Retro 4 Boots JR4 Sports Shoes</vt:lpstr>
      <vt:lpstr>Big Mac Extra Value Meal Meal Include Medium French Fries and Soft Drink</vt:lpstr>
      <vt:lpstr>Big Mac Extra Value Meal Meal Include Medium French Fries and Soft Drink</vt:lpstr>
      <vt:lpstr>Caramel Macchiato from Starbucks (Venti)</vt:lpstr>
      <vt:lpstr>Caramel Macchiato from Starbucks (Venti)</vt:lpstr>
      <vt:lpstr>Oven Roasted Chicken Footlong Subway</vt:lpstr>
      <vt:lpstr>Oven Roasted Chicken Footlong Subway</vt:lpstr>
      <vt:lpstr>Gallon of Gas, Current Michigan Average</vt:lpstr>
      <vt:lpstr>Gallon of Gas, Current Michigan Average</vt:lpstr>
    </vt:vector>
  </TitlesOfParts>
  <Company>CGRESD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Reality</dc:title>
  <dc:creator>"%username%"</dc:creator>
  <cp:lastModifiedBy>"%username%"</cp:lastModifiedBy>
  <cp:revision>8</cp:revision>
  <dcterms:created xsi:type="dcterms:W3CDTF">2014-09-11T21:24:14Z</dcterms:created>
  <dcterms:modified xsi:type="dcterms:W3CDTF">2014-09-12T14:01:45Z</dcterms:modified>
</cp:coreProperties>
</file>