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4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7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15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14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48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64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66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39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4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9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3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9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6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1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3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4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0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BCBE111-128C-413C-9B24-3B2B3256DEB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96AF3DB-B6DA-4404-A003-5ECD0080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6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C8pjXn-sW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Identity Theft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Protect Yourself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8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1" y="2089042"/>
            <a:ext cx="10018713" cy="3124201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Have you or a friend ever </a:t>
            </a:r>
            <a:r>
              <a:rPr lang="en-US" sz="3200" dirty="0"/>
              <a:t>shared </a:t>
            </a:r>
            <a:r>
              <a:rPr lang="en-US" sz="3200" dirty="0" smtClean="0"/>
              <a:t>your password </a:t>
            </a:r>
            <a:r>
              <a:rPr lang="en-US" sz="3200" dirty="0"/>
              <a:t>for online accounts, such as </a:t>
            </a:r>
            <a:r>
              <a:rPr lang="en-US" sz="3200" dirty="0" smtClean="0"/>
              <a:t>Facebook </a:t>
            </a:r>
            <a:r>
              <a:rPr lang="en-US" sz="3200" dirty="0"/>
              <a:t>and e-mail, with friends or </a:t>
            </a:r>
            <a:r>
              <a:rPr lang="en-US" sz="3200" dirty="0" smtClean="0"/>
              <a:t>boyfriends/girlfriends? </a:t>
            </a:r>
            <a:r>
              <a:rPr lang="en-US" sz="3200" dirty="0"/>
              <a:t>Why did </a:t>
            </a:r>
            <a:r>
              <a:rPr lang="en-US" sz="3200" dirty="0" smtClean="0"/>
              <a:t>you decide </a:t>
            </a:r>
            <a:r>
              <a:rPr lang="en-US" sz="3200" dirty="0"/>
              <a:t>to share their passwords? What are the risks involved? Did they </a:t>
            </a:r>
            <a:r>
              <a:rPr lang="en-US" sz="3200" dirty="0" smtClean="0"/>
              <a:t>have </a:t>
            </a:r>
            <a:r>
              <a:rPr lang="en-US" sz="3200" dirty="0"/>
              <a:t>any qualms about sharing private information? Why/why not?</a:t>
            </a:r>
          </a:p>
          <a:p>
            <a:r>
              <a:rPr lang="en-US" sz="3200" dirty="0"/>
              <a:t>2. </a:t>
            </a:r>
            <a:r>
              <a:rPr lang="en-US" sz="3200" dirty="0" smtClean="0"/>
              <a:t>Define the words </a:t>
            </a:r>
            <a:r>
              <a:rPr lang="en-US" sz="3200" b="1" dirty="0"/>
              <a:t>identity</a:t>
            </a:r>
            <a:r>
              <a:rPr lang="en-US" sz="3200" dirty="0"/>
              <a:t>, </a:t>
            </a:r>
            <a:r>
              <a:rPr lang="en-US" sz="3200" b="1" dirty="0"/>
              <a:t>privacy</a:t>
            </a:r>
            <a:r>
              <a:rPr lang="en-US" sz="3200" dirty="0"/>
              <a:t> and </a:t>
            </a:r>
            <a:r>
              <a:rPr lang="en-US" sz="3200" b="1" dirty="0" smtClean="0"/>
              <a:t>theft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3. Has you identity ever </a:t>
            </a:r>
            <a:r>
              <a:rPr lang="en-US" sz="3200" dirty="0"/>
              <a:t>been compromised? Have </a:t>
            </a:r>
            <a:r>
              <a:rPr lang="en-US" sz="3200" dirty="0" smtClean="0"/>
              <a:t>you ever </a:t>
            </a:r>
            <a:r>
              <a:rPr lang="en-US" sz="3200" dirty="0"/>
              <a:t>been </a:t>
            </a:r>
            <a:r>
              <a:rPr lang="en-US" sz="3200" dirty="0" smtClean="0"/>
              <a:t>the victim </a:t>
            </a:r>
            <a:r>
              <a:rPr lang="en-US" sz="3200" dirty="0"/>
              <a:t>of theft? How did </a:t>
            </a:r>
            <a:r>
              <a:rPr lang="en-US" sz="3200" dirty="0" smtClean="0"/>
              <a:t>those </a:t>
            </a:r>
            <a:r>
              <a:rPr lang="en-US" sz="3200" dirty="0"/>
              <a:t>experiences make </a:t>
            </a:r>
            <a:r>
              <a:rPr lang="en-US" sz="3200" dirty="0" smtClean="0"/>
              <a:t>you feel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1661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5353"/>
            <a:ext cx="10018713" cy="1752599"/>
          </a:xfrm>
        </p:spPr>
        <p:txBody>
          <a:bodyPr/>
          <a:lstStyle/>
          <a:p>
            <a:r>
              <a:rPr lang="en-US" dirty="0" smtClean="0"/>
              <a:t>Debate: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1" y="1593096"/>
            <a:ext cx="10018713" cy="429626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How does privacy play a role in identity </a:t>
            </a:r>
            <a:r>
              <a:rPr lang="en-US" sz="3200" dirty="0" smtClean="0"/>
              <a:t>theft?</a:t>
            </a:r>
          </a:p>
          <a:p>
            <a:r>
              <a:rPr lang="en-US" sz="3200" dirty="0" smtClean="0"/>
              <a:t>What </a:t>
            </a:r>
            <a:r>
              <a:rPr lang="en-US" sz="3200" dirty="0"/>
              <a:t>are some financial risks involved with identity theft? </a:t>
            </a:r>
            <a:endParaRPr lang="en-US" sz="3200" dirty="0" smtClean="0"/>
          </a:p>
          <a:p>
            <a:r>
              <a:rPr lang="en-US" sz="3200" dirty="0" smtClean="0"/>
              <a:t>What </a:t>
            </a:r>
            <a:r>
              <a:rPr lang="en-US" sz="3200" dirty="0"/>
              <a:t>are </a:t>
            </a:r>
            <a:r>
              <a:rPr lang="en-US" sz="3200" dirty="0" smtClean="0"/>
              <a:t>the dangers in sharing a Facebook password? </a:t>
            </a:r>
          </a:p>
          <a:p>
            <a:r>
              <a:rPr lang="en-US" sz="3200" dirty="0" smtClean="0"/>
              <a:t>What about sharing a bank or </a:t>
            </a:r>
            <a:r>
              <a:rPr lang="en-US" sz="3200" dirty="0"/>
              <a:t>ATM password? </a:t>
            </a:r>
            <a:endParaRPr lang="en-US" sz="3200" dirty="0" smtClean="0"/>
          </a:p>
          <a:p>
            <a:r>
              <a:rPr lang="en-US" sz="3200" dirty="0" smtClean="0"/>
              <a:t>What </a:t>
            </a:r>
            <a:r>
              <a:rPr lang="en-US" sz="3200" dirty="0"/>
              <a:t>information should be kept private and what is </a:t>
            </a:r>
            <a:r>
              <a:rPr lang="en-US" sz="3200" dirty="0" smtClean="0"/>
              <a:t>okay </a:t>
            </a:r>
            <a:r>
              <a:rPr lang="en-US" sz="3200" dirty="0"/>
              <a:t>to share with others? </a:t>
            </a:r>
            <a:endParaRPr lang="en-US" sz="3200" dirty="0" smtClean="0"/>
          </a:p>
          <a:p>
            <a:r>
              <a:rPr lang="en-US" sz="3200" dirty="0" smtClean="0"/>
              <a:t>Why </a:t>
            </a:r>
            <a:r>
              <a:rPr lang="en-US" sz="3200" dirty="0"/>
              <a:t>is it risky to share personal information </a:t>
            </a:r>
            <a:r>
              <a:rPr lang="en-US" sz="3200" dirty="0" smtClean="0"/>
              <a:t>even </a:t>
            </a:r>
            <a:r>
              <a:rPr lang="en-US" sz="3200" dirty="0"/>
              <a:t>with someone you know? </a:t>
            </a:r>
          </a:p>
        </p:txBody>
      </p:sp>
    </p:spTree>
    <p:extLst>
      <p:ext uri="{BB962C8B-B14F-4D97-AF65-F5344CB8AC3E}">
        <p14:creationId xmlns:p14="http://schemas.microsoft.com/office/powerpoint/2010/main" val="218622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205353"/>
            <a:ext cx="10018713" cy="1752599"/>
          </a:xfrm>
        </p:spPr>
        <p:txBody>
          <a:bodyPr/>
          <a:lstStyle/>
          <a:p>
            <a:r>
              <a:rPr lang="en-US" dirty="0" smtClean="0"/>
              <a:t>Debate: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1" y="1593096"/>
            <a:ext cx="10018713" cy="429626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How does privacy play a role in identity </a:t>
            </a:r>
            <a:r>
              <a:rPr lang="en-US" sz="3200" dirty="0" smtClean="0"/>
              <a:t>theft?</a:t>
            </a:r>
          </a:p>
          <a:p>
            <a:r>
              <a:rPr lang="en-US" sz="3200" dirty="0" smtClean="0"/>
              <a:t>What </a:t>
            </a:r>
            <a:r>
              <a:rPr lang="en-US" sz="3200" dirty="0"/>
              <a:t>are some financial risks involved with identity theft? </a:t>
            </a:r>
            <a:endParaRPr lang="en-US" sz="3200" dirty="0" smtClean="0"/>
          </a:p>
          <a:p>
            <a:r>
              <a:rPr lang="en-US" sz="3200" dirty="0" smtClean="0"/>
              <a:t>What </a:t>
            </a:r>
            <a:r>
              <a:rPr lang="en-US" sz="3200" dirty="0"/>
              <a:t>are </a:t>
            </a:r>
            <a:r>
              <a:rPr lang="en-US" sz="3200" dirty="0" smtClean="0"/>
              <a:t>the dangers in sharing a Facebook password? </a:t>
            </a:r>
          </a:p>
          <a:p>
            <a:r>
              <a:rPr lang="en-US" sz="3200" dirty="0" smtClean="0"/>
              <a:t>What about sharing a bank or </a:t>
            </a:r>
            <a:r>
              <a:rPr lang="en-US" sz="3200" dirty="0"/>
              <a:t>ATM password? </a:t>
            </a:r>
            <a:endParaRPr lang="en-US" sz="3200" dirty="0" smtClean="0"/>
          </a:p>
          <a:p>
            <a:r>
              <a:rPr lang="en-US" sz="3200" dirty="0" smtClean="0"/>
              <a:t>What </a:t>
            </a:r>
            <a:r>
              <a:rPr lang="en-US" sz="3200" dirty="0"/>
              <a:t>information should be kept private and what is </a:t>
            </a:r>
            <a:r>
              <a:rPr lang="en-US" sz="3200" dirty="0" smtClean="0"/>
              <a:t>okay </a:t>
            </a:r>
            <a:r>
              <a:rPr lang="en-US" sz="3200" dirty="0"/>
              <a:t>to share with others? </a:t>
            </a:r>
            <a:endParaRPr lang="en-US" sz="3200" dirty="0" smtClean="0"/>
          </a:p>
          <a:p>
            <a:r>
              <a:rPr lang="en-US" sz="3200" dirty="0" smtClean="0"/>
              <a:t>Why </a:t>
            </a:r>
            <a:r>
              <a:rPr lang="en-US" sz="3200" dirty="0"/>
              <a:t>is it risky to share personal information </a:t>
            </a:r>
            <a:r>
              <a:rPr lang="en-US" sz="3200" dirty="0" smtClean="0"/>
              <a:t>even </a:t>
            </a:r>
            <a:r>
              <a:rPr lang="en-US" sz="3200" dirty="0"/>
              <a:t>with someone you know? </a:t>
            </a:r>
          </a:p>
        </p:txBody>
      </p:sp>
    </p:spTree>
    <p:extLst>
      <p:ext uri="{BB962C8B-B14F-4D97-AF65-F5344CB8AC3E}">
        <p14:creationId xmlns:p14="http://schemas.microsoft.com/office/powerpoint/2010/main" val="165515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1" y="1841063"/>
            <a:ext cx="10018713" cy="3124201"/>
          </a:xfrm>
        </p:spPr>
        <p:txBody>
          <a:bodyPr>
            <a:normAutofit/>
          </a:bodyPr>
          <a:lstStyle/>
          <a:p>
            <a:r>
              <a:rPr lang="en-US" sz="3200" dirty="0" smtClean="0">
                <a:hlinkClick r:id="rId2"/>
              </a:rPr>
              <a:t>Link to 10 minute video “Deter, Detect, Defend” by the Federal Trade Commission</a:t>
            </a:r>
            <a:endParaRPr lang="en-US" sz="3200" dirty="0" smtClean="0"/>
          </a:p>
          <a:p>
            <a:r>
              <a:rPr lang="en-US" sz="3200" dirty="0" smtClean="0"/>
              <a:t>Students: Take notes on tips for protecting yourself from identity theft on the handout. (Turn these in at the end of the hour).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0873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56</TotalTime>
  <Words>282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Identity Theft</vt:lpstr>
      <vt:lpstr>Intro Discussion</vt:lpstr>
      <vt:lpstr>Debate:</vt:lpstr>
      <vt:lpstr>Debate:</vt:lpstr>
      <vt:lpstr>Video</vt:lpstr>
    </vt:vector>
  </TitlesOfParts>
  <Company>CGRESD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Theft</dc:title>
  <dc:creator>"%username%"</dc:creator>
  <cp:lastModifiedBy>"%username%"</cp:lastModifiedBy>
  <cp:revision>7</cp:revision>
  <dcterms:created xsi:type="dcterms:W3CDTF">2014-11-17T13:52:43Z</dcterms:created>
  <dcterms:modified xsi:type="dcterms:W3CDTF">2014-11-17T14:49:29Z</dcterms:modified>
</cp:coreProperties>
</file>